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86" r:id="rId4"/>
    <p:sldId id="285" r:id="rId5"/>
    <p:sldId id="284" r:id="rId6"/>
    <p:sldId id="281" r:id="rId7"/>
    <p:sldId id="288" r:id="rId8"/>
    <p:sldId id="279" r:id="rId9"/>
    <p:sldId id="291" r:id="rId10"/>
    <p:sldId id="292" r:id="rId11"/>
    <p:sldId id="296" r:id="rId12"/>
    <p:sldId id="293" r:id="rId13"/>
    <p:sldId id="297" r:id="rId14"/>
    <p:sldId id="299" r:id="rId15"/>
    <p:sldId id="298" r:id="rId16"/>
    <p:sldId id="294" r:id="rId17"/>
    <p:sldId id="295" r:id="rId18"/>
    <p:sldId id="301" r:id="rId19"/>
    <p:sldId id="302" r:id="rId20"/>
    <p:sldId id="289" r:id="rId21"/>
    <p:sldId id="300" r:id="rId22"/>
    <p:sldId id="283" r:id="rId23"/>
    <p:sldId id="290" r:id="rId24"/>
    <p:sldId id="266" r:id="rId25"/>
    <p:sldId id="261" r:id="rId26"/>
    <p:sldId id="262" r:id="rId27"/>
    <p:sldId id="278" r:id="rId28"/>
    <p:sldId id="259" r:id="rId29"/>
    <p:sldId id="277" r:id="rId30"/>
    <p:sldId id="263" r:id="rId31"/>
    <p:sldId id="264" r:id="rId32"/>
    <p:sldId id="280" r:id="rId33"/>
    <p:sldId id="257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>
        <p:scale>
          <a:sx n="86" d="100"/>
          <a:sy n="86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1676 1 24575,'0'5'0,"1"0"0,1 1 0,-1-1 0,0 0 0,1 0 0,0 0 0,1 0 0,-1 0 0,5 6 0,-3-5 0,-1 1 0,1-1 0,-1 1 0,3 12 0,1 18 0,-5-21 0,1 0 0,9 26 0,-3-16 0,-2 1 0,0 0 0,-2 0 0,-1 0 0,1 55 0,-6-31 0,-2-1 0,-13 69 0,11-96 0,-1-1 0,0 0 0,-2-1 0,-1 0 0,-15 27 0,4-13 0,-3 0 0,-28 34 0,29-42 0,-11 15 0,-73 70 0,79-88 0,-2 3 0,-2-1 0,-44 29 0,-331 193 0,-91 50 0,418-254 0,-145 69 0,188-103 120,35-9-194,-1-1-1,1 0 1,-1 0 0,0 0 0,1 0-1,-1 0 1,0-1 0,1 1 0,-1 0-1,1-1 1,-1 1 0,0-1 0,1 0-1,-1 1 1,1-1 0,0 0 0,-1 0-1,1 0 1,-3-2 0,-4-8-6752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9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356 1 24575,'-1'2'0,"0"0"0,0 0 0,0 0 0,-1 0 0,1 0 0,-1-1 0,1 1 0,-1 0 0,0-1 0,1 1 0,-1-1 0,-3 2 0,-7 9 0,-15 18 0,-2-1 0,-39 30 0,-3 5 0,29-30 0,34-29 0,0 0 0,0 1 0,1 0 0,0 0 0,0 1 0,1 0 0,0 1 0,0-1 0,0 1 0,-7 15 0,12-20 0,0-1 0,1 1 0,0 0 0,0 0 0,0-1 0,0 1 0,0 0 0,0 0 0,1-1 0,-1 1 0,1 0 0,0 0 0,0-1 0,0 1 0,0-1 0,0 1 0,0-1 0,1 1 0,-1-1 0,1 0 0,0 0 0,0 0 0,-1 0 0,1 0 0,1 0 0,-1 0 0,0-1 0,4 3 0,8 6 0,2-1 0,0 0 0,20 8 0,-22-10 0,86 45 0,27 12 0,-109-55 0,0 1 0,-1 1 0,26 20 0,-33-22 0,0-1 0,1 0 0,0-1 0,0 0 0,1 0 0,0-2 0,0 1 0,1-2 0,-1 1 0,24 4 0,-27-8-74,-1 1 0,1 0 0,-1 0 0,0 1-1,0 0 1,0 1 0,-1-1 0,8 6 0,-5-4-624,3 2-6128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4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92CCB7-EE10-F04F-CF04-5C14E9C8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2" y="895957"/>
            <a:ext cx="11295355" cy="3911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8AAFC-EB0B-DB85-15D0-CF8DA1616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21" y="2308996"/>
            <a:ext cx="11426544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5117B2C-523A-BFBD-80C2-255BC4A0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7" y="932731"/>
            <a:ext cx="9427134" cy="3612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A87B7-1843-E2CF-D3C1-38CC61E8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74" y="2681068"/>
            <a:ext cx="8587487" cy="383152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14:cNvPr>
              <p14:cNvContentPartPr/>
              <p14:nvPr/>
            </p14:nvContentPartPr>
            <p14:xfrm>
              <a:off x="5184884" y="3186870"/>
              <a:ext cx="640440" cy="71028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884" y="3178230"/>
                <a:ext cx="65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14:cNvPr>
              <p14:cNvContentPartPr/>
              <p14:nvPr/>
            </p14:nvContentPartPr>
            <p14:xfrm>
              <a:off x="5144924" y="3745950"/>
              <a:ext cx="254520" cy="273240"/>
            </p14:xfrm>
          </p:contentPart>
        </mc:Choice>
        <mc:Fallback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284" y="3737310"/>
                <a:ext cx="2721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B87CE-7E23-8DC5-EA7D-F4AD6B6EF37F}"/>
              </a:ext>
            </a:extLst>
          </p:cNvPr>
          <p:cNvGrpSpPr/>
          <p:nvPr/>
        </p:nvGrpSpPr>
        <p:grpSpPr>
          <a:xfrm>
            <a:off x="270281" y="1308879"/>
            <a:ext cx="11590665" cy="4956776"/>
            <a:chOff x="190382" y="953772"/>
            <a:chExt cx="11590665" cy="4956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7C7A38-8D06-6A3A-8E22-6725C31F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404"/>
            <a:stretch/>
          </p:blipFill>
          <p:spPr>
            <a:xfrm>
              <a:off x="190382" y="953772"/>
              <a:ext cx="6423482" cy="3997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A09A748-E579-238B-3DE2-46D6F4F5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413" y="4211141"/>
              <a:ext cx="3452159" cy="1699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B65D5-950D-E167-E1F2-DB4F4B65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83" y="1463924"/>
              <a:ext cx="5714564" cy="3117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85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DAC035-3DAF-AFF5-AA7F-A87A2161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2" y="1116036"/>
            <a:ext cx="7963590" cy="3581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359EE7-0D8E-E449-861E-2BE48EC9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91" y="2569793"/>
            <a:ext cx="6027590" cy="382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1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8566E-733D-5690-C320-B3D19EF41D43}"/>
              </a:ext>
            </a:extLst>
          </p:cNvPr>
          <p:cNvGrpSpPr/>
          <p:nvPr/>
        </p:nvGrpSpPr>
        <p:grpSpPr>
          <a:xfrm>
            <a:off x="461639" y="1017921"/>
            <a:ext cx="10946443" cy="5393841"/>
            <a:chOff x="0" y="902511"/>
            <a:chExt cx="10946443" cy="5393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3394E-66A1-8C38-D7DB-3D268A21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2511"/>
              <a:ext cx="6400218" cy="403000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AEF71A-4BF7-E223-2F0E-ADE82F7C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1540" y="1934360"/>
              <a:ext cx="6234903" cy="436199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5DBABF-05FE-AAE5-AC2B-4A8C4CA5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354" y="1149581"/>
            <a:ext cx="7475868" cy="47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9C9EBA7-D2C3-CEA1-27BA-5617C75F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8" y="996051"/>
            <a:ext cx="6222172" cy="3821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8C824-1AE2-5228-24E0-05239EA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56" y="1429724"/>
            <a:ext cx="5128704" cy="318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70816-D4F7-C9A6-6CFA-87E0F20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07" y="1561678"/>
            <a:ext cx="6458391" cy="411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AA244C7-F412-6CC7-AF4E-30406A24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1299873"/>
            <a:ext cx="11839195" cy="2982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35D269-0335-5936-3A33-6675C496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08" y="707500"/>
            <a:ext cx="7400795" cy="579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5FEEA0-3946-0837-27B7-1051B4A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1003949"/>
            <a:ext cx="12192000" cy="1476923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A37DA-50C5-BA53-752F-D299C530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19" y="1112571"/>
            <a:ext cx="6488100" cy="494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61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422FFF-7E6B-C9F8-15F5-EBF07F31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" y="890143"/>
            <a:ext cx="6259441" cy="482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24921-6B1C-225A-AEBC-99FDAD39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36" y="113862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0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6E7E40B-BA72-83DF-C80C-DBC4A5E2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1145164"/>
            <a:ext cx="8809483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项目介绍与功能总览</a:t>
              </a:r>
              <a:endParaRPr lang="en-US" altLang="zh-CN" sz="18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整体技术选型</a:t>
              </a:r>
              <a:endParaRPr lang="en-US" altLang="zh-CN" sz="18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功能展示与难点概述</a:t>
              </a:r>
              <a:endParaRPr lang="en-US" altLang="zh-CN" sz="18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分工与项目推进情况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分工与项目推进情况</a:t>
            </a:r>
          </a:p>
        </p:txBody>
      </p:sp>
    </p:spTree>
    <p:extLst>
      <p:ext uri="{BB962C8B-B14F-4D97-AF65-F5344CB8AC3E}">
        <p14:creationId xmlns:p14="http://schemas.microsoft.com/office/powerpoint/2010/main" val="75908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4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65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170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整体架构介绍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整体架构介绍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整体技术选型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6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项目介绍与功能总览</a:t>
            </a:r>
          </a:p>
        </p:txBody>
      </p:sp>
    </p:spTree>
    <p:extLst>
      <p:ext uri="{BB962C8B-B14F-4D97-AF65-F5344CB8AC3E}">
        <p14:creationId xmlns:p14="http://schemas.microsoft.com/office/powerpoint/2010/main" val="176090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89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Overview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AC778-ED97-F9EC-54DE-E54A261B003B}"/>
              </a:ext>
            </a:extLst>
          </p:cNvPr>
          <p:cNvGrpSpPr/>
          <p:nvPr/>
        </p:nvGrpSpPr>
        <p:grpSpPr>
          <a:xfrm>
            <a:off x="25817" y="882049"/>
            <a:ext cx="5026363" cy="2284268"/>
            <a:chOff x="570104" y="914707"/>
            <a:chExt cx="5026363" cy="2284268"/>
          </a:xfrm>
        </p:grpSpPr>
        <p:sp>
          <p:nvSpPr>
            <p:cNvPr id="5" name="î$ḷîḍè">
              <a:extLst>
                <a:ext uri="{FF2B5EF4-FFF2-40B4-BE49-F238E27FC236}">
                  <a16:creationId xmlns:a16="http://schemas.microsoft.com/office/drawing/2014/main" id="{A459E4B1-696A-D533-E06C-5280B2A9F509}"/>
                </a:ext>
              </a:extLst>
            </p:cNvPr>
            <p:cNvSpPr/>
            <p:nvPr/>
          </p:nvSpPr>
          <p:spPr>
            <a:xfrm>
              <a:off x="570104" y="1558504"/>
              <a:ext cx="4586311" cy="1640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u="sng" dirty="0">
                  <a:solidFill>
                    <a:srgbClr val="0070C0"/>
                  </a:solidFill>
                </a:rPr>
                <a:t>https://github.com/lkdhy/freesay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b="1" i="1" dirty="0" err="1"/>
                <a:t>Freesay</a:t>
              </a:r>
              <a:r>
                <a:rPr lang="en-US" altLang="zh-CN" sz="1400" b="1" i="1" dirty="0"/>
                <a:t> is where you can chat and share freely.</a:t>
              </a:r>
              <a:endParaRPr lang="en-US" altLang="zh-CN" sz="1400" dirty="0"/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freesay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</a:rPr>
                <a:t>是基于提问箱的社交网站</a:t>
              </a:r>
              <a:endParaRPr lang="en-US" altLang="zh-CN" sz="1600" dirty="0">
                <a:solidFill>
                  <a:srgbClr val="002060"/>
                </a:solidFill>
              </a:endParaRPr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支持每个人的 “私有墙” 与“公有墙”</a:t>
              </a:r>
              <a:endParaRPr lang="en-US" altLang="zh-CN" sz="1600" dirty="0">
                <a:solidFill>
                  <a:srgbClr val="002060"/>
                </a:solidFill>
              </a:endParaRPr>
            </a:p>
          </p:txBody>
        </p:sp>
        <p:sp>
          <p:nvSpPr>
            <p:cNvPr id="6" name="íšľídê">
              <a:extLst>
                <a:ext uri="{FF2B5EF4-FFF2-40B4-BE49-F238E27FC236}">
                  <a16:creationId xmlns:a16="http://schemas.microsoft.com/office/drawing/2014/main" id="{C2BD5CFE-3987-972B-54CC-282620F27075}"/>
                </a:ext>
              </a:extLst>
            </p:cNvPr>
            <p:cNvSpPr txBox="1"/>
            <p:nvPr/>
          </p:nvSpPr>
          <p:spPr bwMode="auto">
            <a:xfrm>
              <a:off x="687280" y="996604"/>
              <a:ext cx="4586311" cy="62980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7030A0"/>
                  </a:solidFill>
                </a:rPr>
                <a:t>    </a:t>
              </a:r>
              <a:r>
                <a:rPr lang="en-US" altLang="zh-CN" sz="3600" b="1" dirty="0" err="1">
                  <a:solidFill>
                    <a:srgbClr val="7030A0"/>
                  </a:solidFill>
                </a:rPr>
                <a:t>freesay</a:t>
              </a:r>
              <a:endParaRPr lang="en-US" altLang="zh-CN" sz="2800" b="1" dirty="0">
                <a:solidFill>
                  <a:srgbClr val="7030A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001F61-38E0-E59F-8BFD-496117595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221" b="4688"/>
            <a:stretch/>
          </p:blipFill>
          <p:spPr>
            <a:xfrm>
              <a:off x="3605794" y="914707"/>
              <a:ext cx="1659980" cy="1110036"/>
            </a:xfrm>
            <a:prstGeom prst="roundRect">
              <a:avLst>
                <a:gd name="adj" fmla="val 1643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1EF502-38E2-3D7C-BC2D-48B2F00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8200" y="2228358"/>
              <a:ext cx="49282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欢迎页_录屏">
            <a:hlinkClick r:id="" action="ppaction://media"/>
            <a:extLst>
              <a:ext uri="{FF2B5EF4-FFF2-40B4-BE49-F238E27FC236}">
                <a16:creationId xmlns:a16="http://schemas.microsoft.com/office/drawing/2014/main" id="{14E365D2-F3D1-710F-6DF9-55B6F39AA0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8889" y="1582976"/>
            <a:ext cx="7504506" cy="422128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9066EA-6B31-958B-57A0-6B951E29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5123919"/>
              </p:ext>
            </p:extLst>
          </p:nvPr>
        </p:nvGraphicFramePr>
        <p:xfrm>
          <a:off x="312077" y="2829256"/>
          <a:ext cx="3907292" cy="37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3646">
                  <a:extLst>
                    <a:ext uri="{9D8B030D-6E8A-4147-A177-3AD203B41FA5}">
                      <a16:colId xmlns:a16="http://schemas.microsoft.com/office/drawing/2014/main" val="3149090046"/>
                    </a:ext>
                  </a:extLst>
                </a:gridCol>
                <a:gridCol w="1953646">
                  <a:extLst>
                    <a:ext uri="{9D8B030D-6E8A-4147-A177-3AD203B41FA5}">
                      <a16:colId xmlns:a16="http://schemas.microsoft.com/office/drawing/2014/main" val="4239713845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基本功能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创新功能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456404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注册、登录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提问界面，提供问题给予“灵感”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18837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编辑并分享提问箱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提问时标记上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，在帖子上显示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60267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进入提问箱（“个人墙”）浏览与提问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个人墙的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分类搜索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040832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回复问题，支持</a:t>
                      </a:r>
                      <a:r>
                        <a:rPr lang="en-US" altLang="zh-CN" sz="1400" dirty="0"/>
                        <a:t>thread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【TODO】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929926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匿名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实名、公开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私密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020400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每日表白墙（“公有墙”），支持</a:t>
                      </a:r>
                      <a:r>
                        <a:rPr lang="en-US" altLang="zh-CN" sz="1400" dirty="0"/>
                        <a:t>thread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538562"/>
                  </a:ext>
                </a:extLst>
              </a:tr>
              <a:tr h="286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私信聊天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1472272">
            <a:off x="9944424" y="2440753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337777" y="4813080"/>
            <a:ext cx="1979928" cy="1135317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（状态管理）当前登录用户用户名、邮箱、头像、个性签名</a:t>
            </a:r>
            <a:r>
              <a:rPr lang="en-US" altLang="zh-CN" sz="12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306074" y="1383215"/>
            <a:ext cx="1979928" cy="157931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【TODO】</a:t>
            </a:r>
            <a:r>
              <a:rPr lang="zh-CN" altLang="en-US" sz="1200" dirty="0"/>
              <a:t>（简单列举所用组件的类型）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功能展示与难点概述</a:t>
            </a:r>
          </a:p>
        </p:txBody>
      </p:sp>
    </p:spTree>
    <p:extLst>
      <p:ext uri="{BB962C8B-B14F-4D97-AF65-F5344CB8AC3E}">
        <p14:creationId xmlns:p14="http://schemas.microsoft.com/office/powerpoint/2010/main" val="2532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注册、登录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注册和登录_录屏">
            <a:hlinkClick r:id="" action="ppaction://media"/>
            <a:extLst>
              <a:ext uri="{FF2B5EF4-FFF2-40B4-BE49-F238E27FC236}">
                <a16:creationId xmlns:a16="http://schemas.microsoft.com/office/drawing/2014/main" id="{A5A774FE-8D6C-7C69-9ED9-5D93B75D80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060" y="984541"/>
            <a:ext cx="10009880" cy="5630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277C5-BDE6-E1D9-D6A4-EFC8620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9" y="1732901"/>
            <a:ext cx="11641842" cy="47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重要界面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FBE1B57C-1873-895D-67CE-3A8B29D58096}"/>
              </a:ext>
            </a:extLst>
          </p:cNvPr>
          <p:cNvSpPr/>
          <p:nvPr/>
        </p:nvSpPr>
        <p:spPr bwMode="auto">
          <a:xfrm>
            <a:off x="549347" y="1121402"/>
            <a:ext cx="984640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广场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查看别人分享的提问箱入口，进入其提问箱浏览、提问。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用户提问箱</a:t>
            </a:r>
            <a:r>
              <a:rPr lang="en-US" altLang="zh-CN" sz="2000" b="1" dirty="0"/>
              <a:t>	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显示该用户所有公开的问答帖。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“我的主页”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查看、回复、编辑与自己相关的问答帖。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</a:t>
            </a:r>
            <a:r>
              <a:rPr lang="en-US" altLang="zh-CN" sz="2000" dirty="0"/>
              <a:t>TA</a:t>
            </a:r>
            <a:r>
              <a:rPr lang="zh-CN" altLang="en-US" sz="2000" dirty="0"/>
              <a:t>问我的”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“我问</a:t>
            </a:r>
            <a:r>
              <a:rPr lang="en-US" altLang="zh-CN" sz="2000" dirty="0"/>
              <a:t>TA</a:t>
            </a:r>
            <a:r>
              <a:rPr lang="zh-CN" altLang="en-US" sz="2000" dirty="0"/>
              <a:t>的”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81243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</TotalTime>
  <Words>619</Words>
  <Application>Microsoft Office PowerPoint</Application>
  <PresentationFormat>宽屏</PresentationFormat>
  <Paragraphs>127</Paragraphs>
  <Slides>33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Adobe Gothic Std B</vt:lpstr>
      <vt:lpstr>Microsoft YaHei UI</vt:lpstr>
      <vt:lpstr>等线</vt:lpstr>
      <vt:lpstr>等线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55</cp:revision>
  <dcterms:created xsi:type="dcterms:W3CDTF">2018-10-08T11:44:05Z</dcterms:created>
  <dcterms:modified xsi:type="dcterms:W3CDTF">2024-06-03T07:24:45Z</dcterms:modified>
</cp:coreProperties>
</file>